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8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>
          <p15:clr>
            <a:srgbClr val="9AA0A6"/>
          </p15:clr>
        </p15:guide>
        <p15:guide id="2" pos="5760">
          <p15:clr>
            <a:srgbClr val="9AA0A6"/>
          </p15:clr>
        </p15:guide>
        <p15:guide id="3" orient="horz">
          <p15:clr>
            <a:srgbClr val="9AA0A6"/>
          </p15:clr>
        </p15:guide>
        <p15:guide id="4" orient="horz" pos="324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2092"/>
    <p:restoredTop sz="94243"/>
  </p:normalViewPr>
  <p:slideViewPr>
    <p:cSldViewPr snapToGrid="0">
      <p:cViewPr varScale="1">
        <p:scale>
          <a:sx n="129" d="100"/>
          <a:sy n="129" d="100"/>
        </p:scale>
        <p:origin x="200" y="216"/>
      </p:cViewPr>
      <p:guideLst>
        <p:guide/>
        <p:guide pos="5760"/>
        <p:guide orient="horz"/>
        <p:guide orient="horz" pos="32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presProps" Target="presProps.xml"/><Relationship Id="rId91" Type="http://schemas.openxmlformats.org/officeDocument/2006/relationships/viewProps" Target="viewProps.xml"/><Relationship Id="rId92" Type="http://schemas.openxmlformats.org/officeDocument/2006/relationships/theme" Target="theme/theme1.xml"/><Relationship Id="rId93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e85ff678a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e85ff678a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e5db3d1b28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e5db3d1b28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e5db3d1b28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e5db3d1b28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e5db3d1b28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e5db3d1b28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eb281d297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eb281d297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eb281d297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eb281d297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eb281d297d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eb281d297d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e85ff678a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e85ff678a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e85ff678a7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e85ff678a7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e5db3d1b28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e5db3d1b28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5d0d03384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5d0d03384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e5d0d03384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e5d0d03384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e5db3d1b2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e5db3d1b2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e5db3d1b28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e5db3d1b28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e5db3d1b2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e5db3d1b28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e5db3d1b28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e5db3d1b28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5db3d1b28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e5db3d1b28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e85ff678a7_1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e85ff678a7_1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e5d0d03384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e5d0d03384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b8321f1f89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b8321f1f89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b8321f1f89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b8321f1f89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e5d0d03384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e5d0d03384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e85ff678a7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e85ff678a7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8321f1f8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8321f1f8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b8321f1f8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b8321f1f8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b8321f1f8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b8321f1f8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b8321f1f89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b8321f1f89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b8321f1f89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b8321f1f89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e85ff678a7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e85ff678a7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b8290a02b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b8290a02b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b829c7298c_2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b829c7298c_2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e2cccb677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e2cccb677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e5d0d03384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e5d0d03384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b829c7298c_4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b829c7298c_4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b829c729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b829c729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b829c7298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b829c7298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b829c7298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b829c7298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b829c7298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b829c7298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e2cccb661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e2cccb661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b8321f1f89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b8321f1f89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b8321f1f89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b8321f1f89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b8321f1f89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b8321f1f89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b8321f1f89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b8321f1f89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e5d0d03384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e5d0d03384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e85ff678a7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e85ff678a7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b829c7298c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b829c7298c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b8321f1f89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b8321f1f89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e5db3d1b28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e5db3d1b28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b829c7298c_4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b829c7298c_4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b829c7298c_4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b829c7298c_4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b829c7298c_4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b829c7298c_4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e2cccb6619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e2cccb6619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e2cccb6619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e2cccb6619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b829c7298c_2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b829c7298c_2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e5d0d03384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e5d0d03384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b829c7298c_4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b829c7298c_4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b829c7298c_4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b829c7298c_4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e5db3d1b28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e5db3d1b28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e5db3d1b28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e5db3d1b28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e5db3d1b28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e5db3d1b28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e85ff678a7_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e85ff678a7_1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5db3d1b28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5db3d1b28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e2cccb6619_3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e2cccb6619_3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e2cccb6619_3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e2cccb6619_3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e2cccb6619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e2cccb6619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e5d0d03384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e5d0d03384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e2cccb6619_3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e2cccb6619_3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e2cccb6619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e2cccb6619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e526d8bce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e526d8bce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b829c7298c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b829c7298c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b829c7298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b829c7298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b829c7298c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b829c7298c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b829c7298c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b829c7298c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b829c7298c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b829c7298c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b829c7298c_3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b829c7298c_3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b829c7298c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b829c7298c_2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e5db3d1b28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e5db3d1b28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ed1e0b0859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ed1e0b0859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b8290a02be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b8290a02be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b8290a02be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b8290a02be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b8290a02b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b8290a02b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e875b6d7d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e875b6d7d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b829c7298c_4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b829c7298c_4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b8290a02be_4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b8290a02be_4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b8290a02be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b8290a02be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e5db3d1b28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e5db3d1b28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tx1">
            <a:alpha val="99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xnxnJVQz31WHau0gVmoW-DDSZ-M6JjjZ/view" TargetMode="External"/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6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4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5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6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0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4" Type="http://schemas.openxmlformats.org/officeDocument/2006/relationships/image" Target="../media/image53.jpg"/><Relationship Id="rId5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5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6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4" Type="http://schemas.openxmlformats.org/officeDocument/2006/relationships/image" Target="../media/image59.jpg"/><Relationship Id="rId5" Type="http://schemas.openxmlformats.org/officeDocument/2006/relationships/image" Target="../media/image6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4" Type="http://schemas.openxmlformats.org/officeDocument/2006/relationships/image" Target="../media/image62.jpg"/><Relationship Id="rId5" Type="http://schemas.openxmlformats.org/officeDocument/2006/relationships/image" Target="../media/image63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4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4" Type="http://schemas.openxmlformats.org/officeDocument/2006/relationships/image" Target="../media/image66.jpg"/><Relationship Id="rId5" Type="http://schemas.openxmlformats.org/officeDocument/2006/relationships/image" Target="../media/image67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8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4" Type="http://schemas.openxmlformats.org/officeDocument/2006/relationships/image" Target="../media/image70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1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73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4" Type="http://schemas.openxmlformats.org/officeDocument/2006/relationships/image" Target="../media/image75.jpg"/><Relationship Id="rId5" Type="http://schemas.openxmlformats.org/officeDocument/2006/relationships/image" Target="../media/image76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7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8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4" Type="http://schemas.openxmlformats.org/officeDocument/2006/relationships/image" Target="../media/image8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81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4" Type="http://schemas.openxmlformats.org/officeDocument/2006/relationships/image" Target="../media/image83.jpg"/><Relationship Id="rId5" Type="http://schemas.openxmlformats.org/officeDocument/2006/relationships/image" Target="../media/image84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8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4" Type="http://schemas.openxmlformats.org/officeDocument/2006/relationships/image" Target="../media/image87.jpg"/><Relationship Id="rId5" Type="http://schemas.openxmlformats.org/officeDocument/2006/relationships/image" Target="../media/image8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89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90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91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92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93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94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4" Type="http://schemas.openxmlformats.org/officeDocument/2006/relationships/image" Target="../media/image96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4" Type="http://schemas.openxmlformats.org/officeDocument/2006/relationships/image" Target="../media/image98.jpg"/><Relationship Id="rId5" Type="http://schemas.openxmlformats.org/officeDocument/2006/relationships/image" Target="../media/image99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0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101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DEzDnzRP844WpWo1VHClZf5gg9iFPHqS/view" TargetMode="External"/><Relationship Id="rId4" Type="http://schemas.openxmlformats.org/officeDocument/2006/relationships/image" Target="../media/image102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03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4" Type="http://schemas.openxmlformats.org/officeDocument/2006/relationships/image" Target="../media/image105.jpg"/><Relationship Id="rId5" Type="http://schemas.openxmlformats.org/officeDocument/2006/relationships/image" Target="../media/image10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07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08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09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10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11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4" Type="http://schemas.openxmlformats.org/officeDocument/2006/relationships/image" Target="../media/image113.jpg"/><Relationship Id="rId5" Type="http://schemas.openxmlformats.org/officeDocument/2006/relationships/image" Target="../media/image11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4" Type="http://schemas.openxmlformats.org/officeDocument/2006/relationships/image" Target="../media/image116.jpg"/><Relationship Id="rId5" Type="http://schemas.openxmlformats.org/officeDocument/2006/relationships/image" Target="../media/image11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18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19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120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b9xPSNl-rY6V11wvlNpNNAupsWQwGUBI/view" TargetMode="External"/><Relationship Id="rId4" Type="http://schemas.openxmlformats.org/officeDocument/2006/relationships/image" Target="../media/image121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122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123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1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Magdalena </a:t>
            </a:r>
            <a:r>
              <a:rPr lang="en" dirty="0" err="1">
                <a:solidFill>
                  <a:schemeClr val="bg1"/>
                </a:solidFill>
              </a:rPr>
              <a:t>Hefetz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Ceramic Artist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3113" y="0"/>
            <a:ext cx="342816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175" y="0"/>
            <a:ext cx="7715251" cy="514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" y="0"/>
            <a:ext cx="7715251" cy="5142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100" y="0"/>
            <a:ext cx="771712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5"/>
          <p:cNvPicPr preferRelativeResize="0"/>
          <p:nvPr/>
        </p:nvPicPr>
        <p:blipFill rotWithShape="1">
          <a:blip r:embed="rId3">
            <a:alphaModFix/>
          </a:blip>
          <a:srcRect t="5871" b="18565"/>
          <a:stretch/>
        </p:blipFill>
        <p:spPr>
          <a:xfrm>
            <a:off x="-35425" y="-60257"/>
            <a:ext cx="9179423" cy="5203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950" y="0"/>
            <a:ext cx="798991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550" y="0"/>
            <a:ext cx="770922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25" y="-164187"/>
            <a:ext cx="3465725" cy="554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03050" y="744450"/>
            <a:ext cx="5472099" cy="3727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800" y="-204375"/>
            <a:ext cx="3597300" cy="541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5275" y="402511"/>
            <a:ext cx="4492925" cy="433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7550" y="-109375"/>
            <a:ext cx="7149650" cy="536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0625" y="0"/>
            <a:ext cx="5715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285750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453675" cy="5181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6975" y="1057400"/>
            <a:ext cx="3198000" cy="319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9488" y="310637"/>
            <a:ext cx="6785024" cy="452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0537" y="330175"/>
            <a:ext cx="6802925" cy="448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9538" y="210688"/>
            <a:ext cx="7084923" cy="472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9675" y="177450"/>
            <a:ext cx="7184650" cy="4788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9413" y="132263"/>
            <a:ext cx="7385175" cy="4878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8" title="Copy of Set Table 1 EN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7225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8025" y="221462"/>
            <a:ext cx="6791625" cy="4700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7737" y="177750"/>
            <a:ext cx="6528527" cy="4788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8812" y="155612"/>
            <a:ext cx="6806374" cy="4832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 rotWithShape="1">
          <a:blip r:embed="rId3">
            <a:alphaModFix/>
          </a:blip>
          <a:srcRect t="5917"/>
          <a:stretch/>
        </p:blipFill>
        <p:spPr>
          <a:xfrm>
            <a:off x="4578325" y="256050"/>
            <a:ext cx="3629568" cy="455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9975" y="256050"/>
            <a:ext cx="3026625" cy="211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9758" y="2820450"/>
            <a:ext cx="3086853" cy="1988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1226" y="117175"/>
            <a:ext cx="2636774" cy="4909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4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7" name="Google Shape;21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916349" cy="5178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8911" y="0"/>
            <a:ext cx="491632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4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5" name="Google Shape;22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2400" y="-63900"/>
            <a:ext cx="4721625" cy="526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1980" y="0"/>
            <a:ext cx="4863472" cy="5196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4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3" name="Google Shape;233;p45"/>
          <p:cNvPicPr preferRelativeResize="0"/>
          <p:nvPr/>
        </p:nvPicPr>
        <p:blipFill rotWithShape="1">
          <a:blip r:embed="rId3">
            <a:alphaModFix/>
          </a:blip>
          <a:srcRect l="11691" t="1460" r="9419" b="-1459"/>
          <a:stretch/>
        </p:blipFill>
        <p:spPr>
          <a:xfrm>
            <a:off x="4301300" y="-319925"/>
            <a:ext cx="4875600" cy="569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52200" y="-68050"/>
            <a:ext cx="4829550" cy="5380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6905" y="0"/>
            <a:ext cx="6110182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7276" y="0"/>
            <a:ext cx="57094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2686" y="0"/>
            <a:ext cx="5678638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228600"/>
            <a:ext cx="2615549" cy="464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6150" y="1431550"/>
            <a:ext cx="4851574" cy="27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50"/>
          <p:cNvPicPr preferRelativeResize="0"/>
          <p:nvPr/>
        </p:nvPicPr>
        <p:blipFill rotWithShape="1">
          <a:blip r:embed="rId3">
            <a:alphaModFix/>
          </a:blip>
          <a:srcRect l="1565" b="6410"/>
          <a:stretch/>
        </p:blipFill>
        <p:spPr>
          <a:xfrm>
            <a:off x="0" y="188950"/>
            <a:ext cx="8716401" cy="4954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4881" y="0"/>
            <a:ext cx="741121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8050" y="436425"/>
            <a:ext cx="6350802" cy="4236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5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2" name="Google Shape;27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" y="0"/>
            <a:ext cx="28935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9358" y="0"/>
            <a:ext cx="289463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81400" y="-107750"/>
            <a:ext cx="3381200" cy="600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5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5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1" name="Google Shape;28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388" y="300038"/>
            <a:ext cx="8067675" cy="454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5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5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8" name="Google Shape;28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61"/>
            <a:ext cx="9144001" cy="5140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5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714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" y="0"/>
            <a:ext cx="28935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9353" y="0"/>
            <a:ext cx="28935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38700" y="0"/>
            <a:ext cx="32053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1005038" y="1130011"/>
            <a:ext cx="5126252" cy="288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2006876" y="1128874"/>
            <a:ext cx="5130250" cy="2885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5022826" y="1130012"/>
            <a:ext cx="5126175" cy="2883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5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16" name="Google Shape;316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5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23" name="Google Shape;323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1328564" y="682412"/>
            <a:ext cx="5810202" cy="3268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1513437" y="1083462"/>
            <a:ext cx="5967852" cy="335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5575" y="-308800"/>
            <a:ext cx="3198424" cy="568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6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32" name="Google Shape;33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98041"/>
            <a:ext cx="10078602" cy="6717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39" name="Google Shape;33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500" y="0"/>
            <a:ext cx="38576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6966" y="0"/>
            <a:ext cx="349191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7"/>
          <p:cNvPicPr preferRelativeResize="0"/>
          <p:nvPr/>
        </p:nvPicPr>
        <p:blipFill rotWithShape="1">
          <a:blip r:embed="rId3">
            <a:alphaModFix/>
          </a:blip>
          <a:srcRect t="7695" b="1022"/>
          <a:stretch/>
        </p:blipFill>
        <p:spPr>
          <a:xfrm>
            <a:off x="632375" y="224075"/>
            <a:ext cx="3428150" cy="4695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7"/>
          <p:cNvPicPr preferRelativeResize="0"/>
          <p:nvPr/>
        </p:nvPicPr>
        <p:blipFill rotWithShape="1">
          <a:blip r:embed="rId4">
            <a:alphaModFix amt="94000"/>
          </a:blip>
          <a:srcRect t="5356"/>
          <a:stretch/>
        </p:blipFill>
        <p:spPr>
          <a:xfrm rot="-138514">
            <a:off x="4663806" y="259942"/>
            <a:ext cx="3256766" cy="4623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6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47" name="Google Shape;347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775" y="625"/>
            <a:ext cx="7715251" cy="5142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6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6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4" name="Google Shape;354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1261"/>
            <a:ext cx="9144001" cy="5140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6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61" name="Google Shape;361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722110"/>
            <a:ext cx="9144000" cy="12189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5325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6201" y="0"/>
            <a:ext cx="320490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65121" y="0"/>
            <a:ext cx="289285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1850" y="223275"/>
            <a:ext cx="7047148" cy="4696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525" y="152775"/>
            <a:ext cx="7250652" cy="483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4" name="Google Shape;384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9675" y="182225"/>
            <a:ext cx="3238176" cy="485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9250" y="182225"/>
            <a:ext cx="3238176" cy="48584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69"/>
          <p:cNvPicPr preferRelativeResize="0"/>
          <p:nvPr/>
        </p:nvPicPr>
        <p:blipFill rotWithShape="1">
          <a:blip r:embed="rId3">
            <a:alphaModFix/>
          </a:blip>
          <a:srcRect t="13755"/>
          <a:stretch/>
        </p:blipFill>
        <p:spPr>
          <a:xfrm>
            <a:off x="695125" y="395875"/>
            <a:ext cx="7643023" cy="439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5995" y="0"/>
            <a:ext cx="342816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1324" y="0"/>
            <a:ext cx="3428150" cy="5143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57918" y="0"/>
            <a:ext cx="342816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7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7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4" name="Google Shape;404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54299" y="-1080900"/>
            <a:ext cx="11412147" cy="622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8"/>
          <p:cNvPicPr preferRelativeResize="0"/>
          <p:nvPr/>
        </p:nvPicPr>
        <p:blipFill rotWithShape="1">
          <a:blip r:embed="rId3">
            <a:alphaModFix/>
          </a:blip>
          <a:srcRect l="7218" t="6097" b="4369"/>
          <a:stretch/>
        </p:blipFill>
        <p:spPr>
          <a:xfrm>
            <a:off x="931425" y="269300"/>
            <a:ext cx="3180675" cy="4604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8"/>
          <p:cNvPicPr preferRelativeResize="0"/>
          <p:nvPr/>
        </p:nvPicPr>
        <p:blipFill rotWithShape="1">
          <a:blip r:embed="rId4">
            <a:alphaModFix/>
          </a:blip>
          <a:srcRect l="10554" t="8172" b="3574"/>
          <a:stretch/>
        </p:blipFill>
        <p:spPr>
          <a:xfrm>
            <a:off x="4849400" y="302200"/>
            <a:ext cx="3066298" cy="453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7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7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1" name="Google Shape;411;p72"/>
          <p:cNvPicPr preferRelativeResize="0"/>
          <p:nvPr/>
        </p:nvPicPr>
        <p:blipFill rotWithShape="1">
          <a:blip r:embed="rId3">
            <a:alphaModFix/>
          </a:blip>
          <a:srcRect l="12663"/>
          <a:stretch/>
        </p:blipFill>
        <p:spPr>
          <a:xfrm>
            <a:off x="1" y="0"/>
            <a:ext cx="299412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72"/>
          <p:cNvPicPr preferRelativeResize="0"/>
          <p:nvPr/>
        </p:nvPicPr>
        <p:blipFill rotWithShape="1">
          <a:blip r:embed="rId4">
            <a:alphaModFix/>
          </a:blip>
          <a:srcRect t="4368" r="3044" b="5002"/>
          <a:stretch/>
        </p:blipFill>
        <p:spPr>
          <a:xfrm>
            <a:off x="5476525" y="0"/>
            <a:ext cx="366747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72"/>
          <p:cNvPicPr preferRelativeResize="0"/>
          <p:nvPr/>
        </p:nvPicPr>
        <p:blipFill rotWithShape="1">
          <a:blip r:embed="rId5">
            <a:alphaModFix/>
          </a:blip>
          <a:srcRect r="7390"/>
          <a:stretch/>
        </p:blipFill>
        <p:spPr>
          <a:xfrm>
            <a:off x="2984637" y="0"/>
            <a:ext cx="317472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7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7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0" name="Google Shape;42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46250" y="-1037050"/>
            <a:ext cx="10171049" cy="6668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7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7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7" name="Google Shape;427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3562" y="269975"/>
            <a:ext cx="7416875" cy="460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6325" y="-967975"/>
            <a:ext cx="5083250" cy="677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76"/>
          <p:cNvPicPr preferRelativeResize="0"/>
          <p:nvPr/>
        </p:nvPicPr>
        <p:blipFill rotWithShape="1">
          <a:blip r:embed="rId3">
            <a:alphaModFix/>
          </a:blip>
          <a:srcRect r="3260"/>
          <a:stretch/>
        </p:blipFill>
        <p:spPr>
          <a:xfrm>
            <a:off x="2121550" y="-955125"/>
            <a:ext cx="4601050" cy="6341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7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7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4" name="Google Shape;444;p77"/>
          <p:cNvPicPr preferRelativeResize="0"/>
          <p:nvPr/>
        </p:nvPicPr>
        <p:blipFill rotWithShape="1">
          <a:blip r:embed="rId3">
            <a:alphaModFix/>
          </a:blip>
          <a:srcRect l="1809" t="9934" r="1925"/>
          <a:stretch/>
        </p:blipFill>
        <p:spPr>
          <a:xfrm>
            <a:off x="506000" y="0"/>
            <a:ext cx="814885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8513" y="-156737"/>
            <a:ext cx="7066976" cy="5300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6350" y="0"/>
            <a:ext cx="32168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7150" y="0"/>
            <a:ext cx="32163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3576" y="372"/>
            <a:ext cx="3418930" cy="5142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2922" y="0"/>
            <a:ext cx="341891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88925" y="0"/>
            <a:ext cx="341891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1075"/>
            <a:ext cx="9143998" cy="5385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0900" y="286425"/>
            <a:ext cx="3427980" cy="457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9845" y="286425"/>
            <a:ext cx="3427980" cy="457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2992" y="0"/>
            <a:ext cx="685800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83" title="Tsabar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6200" y="162025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981298" y="1119450"/>
            <a:ext cx="5189627" cy="291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85"/>
          <p:cNvPicPr preferRelativeResize="0"/>
          <p:nvPr/>
        </p:nvPicPr>
        <p:blipFill rotWithShape="1">
          <a:blip r:embed="rId3">
            <a:alphaModFix/>
          </a:blip>
          <a:srcRect t="30113" r="7715"/>
          <a:stretch/>
        </p:blipFill>
        <p:spPr>
          <a:xfrm>
            <a:off x="2628910" y="913575"/>
            <a:ext cx="2224865" cy="3471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9588" y="0"/>
            <a:ext cx="417441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85"/>
          <p:cNvPicPr preferRelativeResize="0"/>
          <p:nvPr/>
        </p:nvPicPr>
        <p:blipFill rotWithShape="1">
          <a:blip r:embed="rId5">
            <a:alphaModFix/>
          </a:blip>
          <a:srcRect l="8500" t="7036" b="22807"/>
          <a:stretch/>
        </p:blipFill>
        <p:spPr>
          <a:xfrm>
            <a:off x="137600" y="913575"/>
            <a:ext cx="2410867" cy="3471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8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8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6" name="Google Shape;496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3900" y="-50450"/>
            <a:ext cx="9377175" cy="527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8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8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3" name="Google Shape;503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1261"/>
            <a:ext cx="9144001" cy="5140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35425" y="0"/>
            <a:ext cx="1001484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8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8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5" name="Google Shape;515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9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9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2" name="Google Shape;522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74475" y="0"/>
            <a:ext cx="11019399" cy="619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9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9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9" name="Google Shape;529;p91"/>
          <p:cNvPicPr preferRelativeResize="0"/>
          <p:nvPr/>
        </p:nvPicPr>
        <p:blipFill rotWithShape="1">
          <a:blip r:embed="rId3">
            <a:alphaModFix/>
          </a:blip>
          <a:srcRect t="10567" b="-1279"/>
          <a:stretch/>
        </p:blipFill>
        <p:spPr>
          <a:xfrm>
            <a:off x="2041400" y="0"/>
            <a:ext cx="3784675" cy="521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91"/>
          <p:cNvPicPr preferRelativeResize="0"/>
          <p:nvPr/>
        </p:nvPicPr>
        <p:blipFill rotWithShape="1">
          <a:blip r:embed="rId4">
            <a:alphaModFix/>
          </a:blip>
          <a:srcRect t="1295" r="15761" b="21155"/>
          <a:stretch/>
        </p:blipFill>
        <p:spPr>
          <a:xfrm>
            <a:off x="6025" y="0"/>
            <a:ext cx="27136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91"/>
          <p:cNvPicPr preferRelativeResize="0"/>
          <p:nvPr/>
        </p:nvPicPr>
        <p:blipFill rotWithShape="1">
          <a:blip r:embed="rId5">
            <a:alphaModFix/>
          </a:blip>
          <a:srcRect t="2295" b="20155"/>
          <a:stretch/>
        </p:blipFill>
        <p:spPr>
          <a:xfrm>
            <a:off x="5421200" y="0"/>
            <a:ext cx="37327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0"/>
          <p:cNvPicPr preferRelativeResize="0"/>
          <p:nvPr/>
        </p:nvPicPr>
        <p:blipFill rotWithShape="1">
          <a:blip r:embed="rId3">
            <a:alphaModFix/>
          </a:blip>
          <a:srcRect l="27820" r="24665"/>
          <a:stretch/>
        </p:blipFill>
        <p:spPr>
          <a:xfrm>
            <a:off x="2836950" y="369825"/>
            <a:ext cx="3067176" cy="455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92"/>
          <p:cNvPicPr preferRelativeResize="0"/>
          <p:nvPr/>
        </p:nvPicPr>
        <p:blipFill rotWithShape="1">
          <a:blip r:embed="rId3">
            <a:alphaModFix/>
          </a:blip>
          <a:srcRect t="15547" b="20657"/>
          <a:stretch/>
        </p:blipFill>
        <p:spPr>
          <a:xfrm>
            <a:off x="0" y="1198825"/>
            <a:ext cx="2735426" cy="3102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92"/>
          <p:cNvPicPr preferRelativeResize="0"/>
          <p:nvPr/>
        </p:nvPicPr>
        <p:blipFill rotWithShape="1">
          <a:blip r:embed="rId4">
            <a:alphaModFix/>
          </a:blip>
          <a:srcRect t="10283" b="26509"/>
          <a:stretch/>
        </p:blipFill>
        <p:spPr>
          <a:xfrm>
            <a:off x="5776376" y="1167815"/>
            <a:ext cx="3367624" cy="3164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92"/>
          <p:cNvPicPr preferRelativeResize="0"/>
          <p:nvPr/>
        </p:nvPicPr>
        <p:blipFill rotWithShape="1">
          <a:blip r:embed="rId5">
            <a:alphaModFix/>
          </a:blip>
          <a:srcRect t="11363" b="25432"/>
          <a:stretch/>
        </p:blipFill>
        <p:spPr>
          <a:xfrm>
            <a:off x="2888187" y="1183300"/>
            <a:ext cx="2735437" cy="313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475" y="152700"/>
            <a:ext cx="8601057" cy="4838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575" y="147725"/>
            <a:ext cx="8473876" cy="4766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275" y="180900"/>
            <a:ext cx="8550374" cy="48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96" title="I Broke Her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7150" y="-109537"/>
            <a:ext cx="9238301" cy="536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97"/>
          <p:cNvPicPr preferRelativeResize="0"/>
          <p:nvPr/>
        </p:nvPicPr>
        <p:blipFill rotWithShape="1">
          <a:blip r:embed="rId3">
            <a:alphaModFix/>
          </a:blip>
          <a:srcRect t="13704" b="7580"/>
          <a:stretch/>
        </p:blipFill>
        <p:spPr>
          <a:xfrm>
            <a:off x="2121550" y="0"/>
            <a:ext cx="490092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9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9" name="Google Shape;569;p98"/>
          <p:cNvPicPr preferRelativeResize="0"/>
          <p:nvPr/>
        </p:nvPicPr>
        <p:blipFill rotWithShape="1">
          <a:blip r:embed="rId3">
            <a:alphaModFix/>
          </a:blip>
          <a:srcRect l="8369" t="23519" r="5793" b="11112"/>
          <a:stretch/>
        </p:blipFill>
        <p:spPr>
          <a:xfrm>
            <a:off x="2039300" y="0"/>
            <a:ext cx="50654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Google Shape;574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38576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6913" y="0"/>
            <a:ext cx="38576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6875" y="0"/>
            <a:ext cx="319712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4259" y="373744"/>
            <a:ext cx="2910975" cy="437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1"/>
          <p:cNvPicPr preferRelativeResize="0"/>
          <p:nvPr/>
        </p:nvPicPr>
        <p:blipFill rotWithShape="1">
          <a:blip r:embed="rId4">
            <a:alphaModFix/>
          </a:blip>
          <a:srcRect l="34984" r="4905"/>
          <a:stretch/>
        </p:blipFill>
        <p:spPr>
          <a:xfrm>
            <a:off x="4401007" y="373749"/>
            <a:ext cx="3945344" cy="4370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</Words>
  <Application>Microsoft Macintosh PowerPoint</Application>
  <PresentationFormat>On-screen Show (16:9)</PresentationFormat>
  <Paragraphs>2</Paragraphs>
  <Slides>87</Slides>
  <Notes>87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89" baseType="lpstr">
      <vt:lpstr>Arial</vt:lpstr>
      <vt:lpstr>Simple Light</vt:lpstr>
      <vt:lpstr>Magdalena Hefetz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Magdalena Hefetz</dc:title>
  <cp:lastModifiedBy>Microsoft Office User</cp:lastModifiedBy>
  <cp:revision>2</cp:revision>
  <dcterms:modified xsi:type="dcterms:W3CDTF">2021-09-24T12:41:11Z</dcterms:modified>
</cp:coreProperties>
</file>