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93" r:id="rId5"/>
    <p:sldId id="260" r:id="rId6"/>
    <p:sldId id="261" r:id="rId7"/>
    <p:sldId id="262" r:id="rId8"/>
    <p:sldId id="263" r:id="rId9"/>
    <p:sldId id="264" r:id="rId10"/>
    <p:sldId id="29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5" r:id="rId21"/>
    <p:sldId id="296" r:id="rId22"/>
    <p:sldId id="29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8" r:id="rId32"/>
    <p:sldId id="292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9"/>
    <p:restoredTop sz="94674"/>
  </p:normalViewPr>
  <p:slideViewPr>
    <p:cSldViewPr snapToGrid="0" snapToObjects="1">
      <p:cViewPr varScale="1">
        <p:scale>
          <a:sx n="51" d="100"/>
          <a:sy n="51" d="100"/>
        </p:scale>
        <p:origin x="20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0B0C2-60CC-7E44-AEC9-42EE3D5A92C8}" type="datetimeFigureOut">
              <a:rPr lang="en-US" smtClean="0"/>
              <a:t>9/11/21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FDE05-CEA6-AA4F-8C55-309494D81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8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9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5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9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6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1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8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6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FB0D2-7CC6-0843-A4A1-25A755D83BD3}" type="datetimeFigureOut">
              <a:rPr lang="en-US" smtClean="0"/>
              <a:t>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BD5F-86AC-7741-9C86-871DD2A1B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07267"/>
            <a:ext cx="9144000" cy="23876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 </a:t>
            </a:r>
            <a:r>
              <a:rPr lang="en-US" sz="5000" dirty="0" smtClean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JOURNEY OF SLIPWARE THROUGH EUROPE</a:t>
            </a:r>
            <a:endParaRPr lang="en-US" sz="5000" dirty="0">
              <a:solidFill>
                <a:schemeClr val="bg1">
                  <a:lumMod val="8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9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0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52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3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342900"/>
            <a:ext cx="8200479" cy="61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9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31800"/>
            <a:ext cx="6986132" cy="5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6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342900"/>
            <a:ext cx="8200479" cy="61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8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45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0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84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98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8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99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70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34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1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0"/>
            <a:ext cx="4225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30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342900"/>
            <a:ext cx="8200479" cy="61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2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18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28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4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06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5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1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0"/>
            <a:ext cx="5841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8662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0"/>
            <a:ext cx="5984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4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0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</Words>
  <Application>Microsoft Macintosh PowerPoint</Application>
  <PresentationFormat>Widescreen</PresentationFormat>
  <Paragraphs>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 Light</vt:lpstr>
      <vt:lpstr>Helvetica</vt:lpstr>
      <vt:lpstr>Arial</vt:lpstr>
      <vt:lpstr>Calibri</vt:lpstr>
      <vt:lpstr>Office Theme</vt:lpstr>
      <vt:lpstr>A JOURNEY OF SLIPWARE THROUGH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journey of Slipware through Europe</dc:title>
  <dc:creator>allyson8@btcproductkey.com</dc:creator>
  <cp:lastModifiedBy>allyson8@btcproductkey.com</cp:lastModifiedBy>
  <cp:revision>4</cp:revision>
  <dcterms:created xsi:type="dcterms:W3CDTF">2021-09-10T11:30:52Z</dcterms:created>
  <dcterms:modified xsi:type="dcterms:W3CDTF">2021-09-11T14:39:26Z</dcterms:modified>
</cp:coreProperties>
</file>