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84" r:id="rId2"/>
    <p:sldId id="285" r:id="rId3"/>
    <p:sldId id="291" r:id="rId4"/>
    <p:sldId id="293" r:id="rId5"/>
    <p:sldId id="292" r:id="rId6"/>
    <p:sldId id="288" r:id="rId7"/>
    <p:sldId id="289" r:id="rId8"/>
    <p:sldId id="294" r:id="rId9"/>
    <p:sldId id="296" r:id="rId10"/>
    <p:sldId id="313" r:id="rId11"/>
    <p:sldId id="315" r:id="rId12"/>
    <p:sldId id="316" r:id="rId13"/>
    <p:sldId id="312" r:id="rId14"/>
    <p:sldId id="317" r:id="rId15"/>
    <p:sldId id="311" r:id="rId16"/>
    <p:sldId id="318" r:id="rId17"/>
    <p:sldId id="290" r:id="rId18"/>
    <p:sldId id="319" r:id="rId19"/>
    <p:sldId id="320" r:id="rId20"/>
    <p:sldId id="295" r:id="rId21"/>
    <p:sldId id="321" r:id="rId22"/>
    <p:sldId id="314" r:id="rId23"/>
    <p:sldId id="322" r:id="rId24"/>
    <p:sldId id="324" r:id="rId25"/>
    <p:sldId id="323" r:id="rId26"/>
    <p:sldId id="325" r:id="rId27"/>
    <p:sldId id="326" r:id="rId28"/>
    <p:sldId id="328" r:id="rId29"/>
    <p:sldId id="297" r:id="rId30"/>
    <p:sldId id="298" r:id="rId31"/>
    <p:sldId id="329" r:id="rId32"/>
    <p:sldId id="299" r:id="rId33"/>
    <p:sldId id="330" r:id="rId34"/>
    <p:sldId id="300" r:id="rId35"/>
    <p:sldId id="331" r:id="rId36"/>
    <p:sldId id="301" r:id="rId37"/>
    <p:sldId id="332" r:id="rId38"/>
    <p:sldId id="302" r:id="rId39"/>
    <p:sldId id="333" r:id="rId40"/>
    <p:sldId id="303" r:id="rId41"/>
    <p:sldId id="304" r:id="rId42"/>
    <p:sldId id="334" r:id="rId43"/>
    <p:sldId id="305" r:id="rId44"/>
    <p:sldId id="335" r:id="rId45"/>
    <p:sldId id="306" r:id="rId46"/>
    <p:sldId id="336" r:id="rId47"/>
    <p:sldId id="337" r:id="rId48"/>
    <p:sldId id="308" r:id="rId49"/>
    <p:sldId id="309" r:id="rId50"/>
    <p:sldId id="338" r:id="rId51"/>
    <p:sldId id="310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353" r:id="rId67"/>
    <p:sldId id="355" r:id="rId68"/>
    <p:sldId id="356" r:id="rId69"/>
    <p:sldId id="357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2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20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B8E7B-ACF3-AE47-BB1F-F97D1BEBBE41}" type="datetimeFigureOut">
              <a:rPr lang="en-US" smtClean="0"/>
              <a:t>9/11/21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E2766-A58C-1049-A63E-F612C5D3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9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01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5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6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6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67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1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0D64A-EA51-C246-B7EE-9DCF0DB3E13E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74736-3ABA-C545-9B85-BEAEE779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2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47581"/>
            <a:ext cx="9144000" cy="2387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CONTEMPORARY SLIPWARE</a:t>
            </a:r>
            <a:br>
              <a:rPr lang="en-US" sz="50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50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62832"/>
            <a:ext cx="9144000" cy="1655762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</a:rPr>
              <a:t>INTERNATIONAL SLIPWARE SYMPOSIUM</a:t>
            </a:r>
          </a:p>
          <a:p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</a:rPr>
              <a:t>AEGINA 2021</a:t>
            </a:r>
            <a:endParaRPr lang="en-US" sz="3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3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7078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4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FRANÇOIS FRESNAIS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73" y="0"/>
            <a:ext cx="9154753" cy="61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HELOISE BARIOL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65" y="0"/>
            <a:ext cx="9175970" cy="611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0"/>
            <a:ext cx="551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JEROME GALVIN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67" y="-1374"/>
            <a:ext cx="4587766" cy="611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7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HÉLÈNE AMOUDRUZ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22" y="0"/>
            <a:ext cx="4083855" cy="612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0"/>
            <a:ext cx="846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MARIE DELAFOSSE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39" y="0"/>
            <a:ext cx="6117021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CLIVE</a:t>
            </a:r>
            <a:r>
              <a:rPr lang="en-US" sz="3400" dirty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BOWEN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0"/>
            <a:ext cx="7884160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4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0"/>
            <a:ext cx="8561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GEOFFREY FULLER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12" y="0"/>
            <a:ext cx="8133475" cy="61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8323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2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09" y="0"/>
            <a:ext cx="8171493" cy="61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9709" y="6206723"/>
            <a:ext cx="76974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MICHEL GARDELLE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PETER SMITH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39" y="0"/>
            <a:ext cx="6117021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0"/>
            <a:ext cx="4759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RICHARD PHETHEAM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51" y="0"/>
            <a:ext cx="5716798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0"/>
            <a:ext cx="436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JOHN HIGGINS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05" y="0"/>
            <a:ext cx="8172889" cy="61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SIMON CARROL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50" y="0"/>
            <a:ext cx="9250199" cy="61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0"/>
            <a:ext cx="429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PHILIP EGGLIN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39" y="0"/>
            <a:ext cx="6117021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34" y="0"/>
            <a:ext cx="6691540" cy="685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4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1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GRAYSON PERRY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67" y="0"/>
            <a:ext cx="4587765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DYLAN BOWEN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39" y="0"/>
            <a:ext cx="6117021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6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PATIA DAVIS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21" y="0"/>
            <a:ext cx="7760258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29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2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73841"/>
            <a:ext cx="10515600" cy="1325563"/>
          </a:xfrm>
        </p:spPr>
        <p:txBody>
          <a:bodyPr/>
          <a:lstStyle/>
          <a:p>
            <a:r>
              <a:rPr lang="en-US" smtClean="0"/>
              <a:t>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48" y="-1"/>
            <a:ext cx="4602256" cy="69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BARRY STEDMAN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35" y="0"/>
            <a:ext cx="6119430" cy="61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0"/>
            <a:ext cx="7218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SVEIN NARUM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96" y="0"/>
            <a:ext cx="9173907" cy="61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MARIET TINGLEFF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95" y="0"/>
            <a:ext cx="9186109" cy="612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0"/>
            <a:ext cx="1002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5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MARIA KRISTOFFERSON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23" y="0"/>
            <a:ext cx="6380053" cy="61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23" y="0"/>
            <a:ext cx="9338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HANS FISCHER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88" y="0"/>
            <a:ext cx="8157123" cy="61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613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JOHANNES PETERS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8" y="0"/>
            <a:ext cx="8161464" cy="61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8117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DAVID MILLER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b="2518"/>
          <a:stretch/>
        </p:blipFill>
        <p:spPr>
          <a:xfrm>
            <a:off x="2013898" y="0"/>
            <a:ext cx="8164203" cy="6123152"/>
          </a:xfrm>
        </p:spPr>
      </p:pic>
    </p:spTree>
    <p:extLst>
      <p:ext uri="{BB962C8B-B14F-4D97-AF65-F5344CB8AC3E}">
        <p14:creationId xmlns:p14="http://schemas.microsoft.com/office/powerpoint/2010/main" val="141273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MICHAEL SIMON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05" y="0"/>
            <a:ext cx="6085490" cy="60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BANDANA POTTERY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22" y="0"/>
            <a:ext cx="6101255" cy="61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73306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KANG HYO LEE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84" y="0"/>
            <a:ext cx="4958132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613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57540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BETTY WOODMAN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24" y="0"/>
            <a:ext cx="9185252" cy="61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22" y="0"/>
            <a:ext cx="6860629" cy="68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21" y="0"/>
            <a:ext cx="12656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2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8747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273306"/>
            <a:ext cx="10515600" cy="576472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JEAN-NICOLAS GERARD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1526761" y="0"/>
            <a:ext cx="9125778" cy="608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65</Words>
  <Application>Microsoft Macintosh PowerPoint</Application>
  <PresentationFormat>Widescreen</PresentationFormat>
  <Paragraphs>32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Calibri Light</vt:lpstr>
      <vt:lpstr>Helvetica</vt:lpstr>
      <vt:lpstr>Arial</vt:lpstr>
      <vt:lpstr>Calibri</vt:lpstr>
      <vt:lpstr>Office Theme</vt:lpstr>
      <vt:lpstr>CONTEMPORARY SLIPWARE </vt:lpstr>
      <vt:lpstr>PowerPoint Presentation</vt:lpstr>
      <vt:lpstr>PowerPoint Presentation</vt:lpstr>
      <vt:lpstr>PowerPoint Presentation</vt:lpstr>
      <vt:lpstr>g</vt:lpstr>
      <vt:lpstr>DAVID MILLER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JOURNEY OF SLIPWARE THROUGH MEDIEVAL EUROPE</dc:title>
  <dc:creator>allyson8@btcproductkey.com</dc:creator>
  <cp:lastModifiedBy>allyson8@btcproductkey.com</cp:lastModifiedBy>
  <cp:revision>14</cp:revision>
  <dcterms:created xsi:type="dcterms:W3CDTF">2021-09-11T08:02:10Z</dcterms:created>
  <dcterms:modified xsi:type="dcterms:W3CDTF">2021-09-11T14:42:07Z</dcterms:modified>
</cp:coreProperties>
</file>